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B7366-0F02-400D-83EC-B9D59E267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0B4C3A-6C7E-4A6A-A396-F29C34160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A1818-2ACF-4265-9D48-B6E3CE6C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4B095-3B55-4C44-83A8-40F9E8D1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7A02A-20E0-492A-8685-45220B65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7C9A8-9639-40C4-BBD7-F11A30B6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CDB8B-B020-487A-A5A4-8A356836A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8261E-329C-4D11-871B-D312F6F5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A2F07-E207-4002-B2B1-A43B4FA2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D89B5-39F1-4799-A28E-791BEFDA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25691F-E64B-4889-B902-B44F5A32F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D2306B-13FB-4582-87A3-90D6A2EAB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CC313-2F2E-4110-B3B5-C41A1253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68974D-9930-40EA-8DE5-4F8E1F35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09F13-EAAC-4DAC-B388-A13280AC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18D77-DC5A-4ADF-8836-D74A8B34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17B60-4E2A-4C5F-B65D-4CB85738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9DAFC-4965-4680-8D27-72DF02A5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F6E7E-ABC2-4395-B25A-FE6F8DB2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D3257-1576-468F-A87F-6354E26B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9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8122A-A4E2-4D87-84A3-BD60B1D4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B7809-9548-42E3-ADAC-69719D99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B4BA9-9ABB-4701-AA0E-3EA0C626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041E0-6542-4CBD-8909-9E192D8B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F4AA-5811-4406-8C66-BC76913F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1F748-C95D-4E21-A5B2-0D4BDE3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522C7-CD9D-48DE-8C4F-D7BC31305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0F817C-3CF3-4C9E-846F-70EAC47F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642ADD-33C1-4F89-B026-06A268C0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D203F8-3387-4CE3-81C0-F6470A6D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ED99E-3312-49EA-8A08-F0D1702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D987D-04AF-47FE-ABA1-A224F8C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BB5CD2-E438-43F4-B8E2-21FD5581C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7B7300-525B-43A4-934B-80AA3C76C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CB069-5F30-4381-99F4-E7699C4BA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208C19-37C8-42BC-84F1-E00698D3E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D9D7E2-4FD9-4F78-9AE5-E5F04E6A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41208B-A052-4750-B0EB-15E250C6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580539-0B9D-4706-8617-3C2765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420FC-B670-46CC-A187-86434BDC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D72F3F-CA6B-4550-9B69-C43F84D3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87FF1A-9214-49AB-BF65-EE9327B6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EDCC4E-4749-4375-BFC3-9CCD1D21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6BE7E2-3FE4-4535-85B4-18598D10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96793D-088A-4396-B257-79B22ADA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BC7777-5A4B-493D-9300-94C5470B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1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26E17-E6A0-49A6-AAAA-1AF9A553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4B343-4612-472B-8324-262038BB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0F89C3-5245-4CDC-B066-F4DC6AD59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312D9C-18CC-46A5-8132-CA361E82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7CA76-270E-4D1E-A521-560B15C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B8949-32A6-4E88-B202-ED437CF0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C7916-7759-4F99-BB8F-3213E33E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44840-B748-4128-9D63-90CCE0520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7F994-FDFC-446F-9FAE-4963C3201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9AEF1-5F65-4890-9760-DB2CEEC3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207D94-4CD0-4EC9-8353-6D92078F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B6D2A-752A-432A-B1C3-1324CECA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7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3D48A-B519-4151-9B3C-7F8E0B63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B4EB84-C1A4-4D0B-A243-3E8B22EC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EBD3B-D66B-476D-BE5E-62E8ADAA5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FD61-7E09-4606-9AAE-10C72E86CEC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AE2825-F0F9-414A-B14A-B8C371D6B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2781F9-CC4E-4E45-86D1-162647664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0B8E-D90C-4385-9820-1AEC46029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F22963-8784-4923-88FF-E4A9EF8FEC76}"/>
              </a:ext>
            </a:extLst>
          </p:cNvPr>
          <p:cNvSpPr txBox="1"/>
          <p:nvPr/>
        </p:nvSpPr>
        <p:spPr>
          <a:xfrm>
            <a:off x="211393" y="763055"/>
            <a:ext cx="117692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</a:t>
            </a:r>
            <a:r>
              <a:rPr lang="ru-RU"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ПСИХОСОЦИАЛЬНАЯ СРЕДА: </a:t>
            </a:r>
            <a:r>
              <a:rPr lang="ru-RU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ПУТЬ К ПРОЦВЕТАНИЮ И СИЛЬНОЙ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3C55E-8BA3-4DAB-A3F9-DCE78BEEADCE}"/>
              </a:ext>
            </a:extLst>
          </p:cNvPr>
          <p:cNvSpPr txBox="1"/>
          <p:nvPr/>
        </p:nvSpPr>
        <p:spPr>
          <a:xfrm>
            <a:off x="2679288" y="1167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EC6448-EB81-4BFE-9F89-D1D76F2E3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51" y="3810043"/>
            <a:ext cx="5564498" cy="28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7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B5B7EB-4CE9-477B-9FCA-D65FD4C8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9" y="333966"/>
            <a:ext cx="11936361" cy="63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8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4659D-BE71-4F67-B465-E9533666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9" y="265471"/>
            <a:ext cx="11700388" cy="6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3A22CC-9D0D-4725-B7D1-0D52FCD3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80975"/>
            <a:ext cx="117633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9A360-727E-44C1-9C4D-8DBD4D33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4" y="216310"/>
            <a:ext cx="11700389" cy="63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24AC58-5C26-4CD1-9EF2-B0BC398E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167148"/>
            <a:ext cx="11798710" cy="64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676942-CE60-48C9-8653-CB2B798B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265472"/>
            <a:ext cx="11877368" cy="62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D182E-025C-4B2D-904E-3FDB4956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78" y="238893"/>
            <a:ext cx="9164890" cy="63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02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2026-04-27T08:28:23Z</dcterms:created>
  <dcterms:modified xsi:type="dcterms:W3CDTF">2026-04-27T08:42:10Z</dcterms:modified>
</cp:coreProperties>
</file>